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74320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81FF"/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8" y="-78"/>
      </p:cViewPr>
      <p:guideLst>
        <p:guide orient="horz" pos="5184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462272"/>
            <a:ext cx="1920240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274320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8229600"/>
            <a:ext cx="192024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901698"/>
            <a:ext cx="388620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2926079"/>
            <a:ext cx="1554480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852161"/>
            <a:ext cx="1920240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74320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8184643"/>
            <a:ext cx="1874520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3608833"/>
            <a:ext cx="1874520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0" y="5852160"/>
            <a:ext cx="937260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3944600" y="5852160"/>
            <a:ext cx="937260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14800" y="6766560"/>
            <a:ext cx="937260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3944600" y="6766560"/>
            <a:ext cx="937260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5669284"/>
            <a:ext cx="9377364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5661965"/>
            <a:ext cx="9382125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5" y="4023360"/>
            <a:ext cx="8458197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5" y="5462016"/>
            <a:ext cx="8458197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4023360"/>
            <a:ext cx="982980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4389120" y="4433012"/>
            <a:ext cx="9272016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0" y="4023360"/>
            <a:ext cx="845820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00"/>
            <a:ext cx="891540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0" y="5464454"/>
            <a:ext cx="845820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74320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3108960"/>
            <a:ext cx="1920240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4937761"/>
            <a:ext cx="1920240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0" y="15255241"/>
            <a:ext cx="640080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915400" y="15255241"/>
            <a:ext cx="960120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025360" y="15274139"/>
            <a:ext cx="640080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609600"/>
            <a:ext cx="25971500" cy="35814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800600"/>
            <a:ext cx="5820833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889" y="4800600"/>
            <a:ext cx="5820833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95779" y="4800600"/>
            <a:ext cx="5820833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2667" y="4800600"/>
            <a:ext cx="5820833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750" y="845404"/>
            <a:ext cx="254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2217004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0" y="3131404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67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167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67" y="9712405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167" y="10434936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87833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7833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7833" y="9712405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87833" y="10434936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7833" y="12993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833" y="13716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4056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4056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0945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0945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2011-10-03T21:23:09Z</dcterms:modified>
</cp:coreProperties>
</file>